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22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6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73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509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973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951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604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12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17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11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58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A0ED-FF2C-42FB-83D3-3DF2F0A67F31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1099-F780-4938-A96E-EE0A05741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586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3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3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0"/>
            <a:ext cx="12159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7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1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8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0"/>
            <a:ext cx="12192000" cy="68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5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" y="-28080"/>
            <a:ext cx="12142486" cy="68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9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2026-02-11T18:35:00Z</dcterms:created>
  <dcterms:modified xsi:type="dcterms:W3CDTF">2026-02-13T18:45:31Z</dcterms:modified>
</cp:coreProperties>
</file>